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15"/>
  </p:notesMasterIdLst>
  <p:sldIdLst>
    <p:sldId id="292" r:id="rId3"/>
    <p:sldId id="296" r:id="rId4"/>
    <p:sldId id="303" r:id="rId5"/>
    <p:sldId id="302" r:id="rId6"/>
    <p:sldId id="323" r:id="rId7"/>
    <p:sldId id="298" r:id="rId8"/>
    <p:sldId id="324" r:id="rId9"/>
    <p:sldId id="325" r:id="rId10"/>
    <p:sldId id="326" r:id="rId11"/>
    <p:sldId id="327" r:id="rId12"/>
    <p:sldId id="271" r:id="rId13"/>
    <p:sldId id="30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EA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72" autoAdjust="0"/>
    <p:restoredTop sz="94660"/>
  </p:normalViewPr>
  <p:slideViewPr>
    <p:cSldViewPr>
      <p:cViewPr>
        <p:scale>
          <a:sx n="70" d="100"/>
          <a:sy n="70" d="100"/>
        </p:scale>
        <p:origin x="-1818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16/03/2020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981F064-BDE2-4256-92FA-B25E97391A24}" type="slidenum"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39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16/03/2020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16/03/2020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16/03/2020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711BB1-1538-4DBF-B9AD-96437E1301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488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CB32B1-0DD5-426A-BE55-49267EBB5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49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4AC13A-212B-44C7-BE5B-98F4977CFC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463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D485-012A-4257-8FCD-E3AF95D53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991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E3E4C-DD3B-44E6-8635-90C305F9B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752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47B7C2-2B1F-4C52-B778-BB33D2B058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11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0EEFE-92CD-4763-AB6B-CB777CFB56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112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EFE0F5-812F-47E4-9E92-8CE215C79D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2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16/03/2020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2E07A1-F4F4-43DD-A0A9-9C54C4EFB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9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8FF64-7FC8-4521-A64A-AE6A93332B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994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1DC2A-713F-4E28-9387-D3EA08347C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13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16/03/2020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EAAB535-E4C4-42BE-8A18-6C6A72E0B781}" type="datetimeFigureOut">
              <a:rPr lang="en-US" smtClean="0"/>
              <a:pPr/>
              <a:t>16/03/2020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16/03/2020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16/03/2020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16/03/2020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16/03/2020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EAAB535-E4C4-42BE-8A18-6C6A72E0B781}" type="datetimeFigureOut">
              <a:rPr lang="en-US" smtClean="0"/>
              <a:pPr/>
              <a:t>16/03/2020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EAAB535-E4C4-42BE-8A18-6C6A72E0B781}" type="datetimeFigureOut">
              <a:rPr lang="en-US" smtClean="0"/>
              <a:pPr/>
              <a:t>16/03/2020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18889B-1B8D-456C-9A76-97A082A77C20}" type="slidenum"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3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1.w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Microsoft%20Windows%20Logo.lnk" TargetMode="External"/><Relationship Id="rId5" Type="http://schemas.openxmlformats.org/officeDocument/2006/relationships/image" Target="../media/image13.gif"/><Relationship Id="rId4" Type="http://schemas.openxmlformats.org/officeDocument/2006/relationships/image" Target="../media/image12.wmf"/><Relationship Id="rId9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640138" y="695325"/>
            <a:ext cx="1345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Tin </a:t>
            </a:r>
            <a:r>
              <a:rPr lang="en-US" alt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endParaRPr lang="en-US" altLang="en-US" sz="2800" b="1" u="sng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3580" y="1524000"/>
            <a:ext cx="3696846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cap="all" dirty="0" err="1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Khởi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400" b="1" cap="all" dirty="0">
              <a:ln w="0"/>
              <a:gradFill flip="none">
                <a:gsLst>
                  <a:gs pos="0">
                    <a:srgbClr val="FE8637">
                      <a:tint val="75000"/>
                      <a:shade val="75000"/>
                      <a:satMod val="170000"/>
                    </a:srgbClr>
                  </a:gs>
                  <a:gs pos="49000">
                    <a:srgbClr val="FE8637">
                      <a:tint val="88000"/>
                      <a:shade val="65000"/>
                      <a:satMod val="172000"/>
                    </a:srgbClr>
                  </a:gs>
                  <a:gs pos="50000">
                    <a:srgbClr val="FE8637">
                      <a:shade val="65000"/>
                      <a:satMod val="130000"/>
                    </a:srgbClr>
                  </a:gs>
                  <a:gs pos="92000">
                    <a:srgbClr val="FE8637">
                      <a:shade val="50000"/>
                      <a:satMod val="120000"/>
                    </a:srgbClr>
                  </a:gs>
                  <a:gs pos="100000">
                    <a:srgbClr val="FE8637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221" name="Picture 2" descr="Káº¿t quáº£ hÃ¬nh áº£nh cho HOC BAI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1" b="19534"/>
          <a:stretch>
            <a:fillRect/>
          </a:stretch>
        </p:blipFill>
        <p:spPr bwMode="auto">
          <a:xfrm>
            <a:off x="609600" y="2438400"/>
            <a:ext cx="8105775" cy="436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76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1371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32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BƯỚC ĐẦU LÀM QUEN VỚI LOGO (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ba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6343649"/>
            <a:ext cx="372586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/>
          <a:srcRect l="44000" t="32000" r="25500" b="15556"/>
          <a:stretch>
            <a:fillRect/>
          </a:stretch>
        </p:blipFill>
        <p:spPr bwMode="auto">
          <a:xfrm>
            <a:off x="4876800" y="2286000"/>
            <a:ext cx="3886200" cy="375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28600" y="2362200"/>
            <a:ext cx="4038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60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60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30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60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678382" y="609600"/>
            <a:ext cx="1345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 u="sng" dirty="0">
                <a:solidFill>
                  <a:srgbClr val="0016E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Tin </a:t>
            </a:r>
            <a:r>
              <a:rPr lang="en-US" altLang="en-US" sz="2800" b="1" u="sng" dirty="0" err="1" smtClean="0">
                <a:solidFill>
                  <a:srgbClr val="0016E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endParaRPr lang="en-US" altLang="en-US" sz="2800" b="1" u="sng" dirty="0">
              <a:solidFill>
                <a:srgbClr val="0016EA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9416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187016"/>
            <a:ext cx="2819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-381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0942" y="5448712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381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895600"/>
            <a:ext cx="22098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90800" y="2438400"/>
            <a:ext cx="914400" cy="856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05200" y="1981201"/>
            <a:ext cx="19812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90800" y="32766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05200" y="3810000"/>
            <a:ext cx="2336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21" idx="1"/>
          </p:cNvCxnSpPr>
          <p:nvPr/>
        </p:nvCxnSpPr>
        <p:spPr>
          <a:xfrm flipV="1">
            <a:off x="5842000" y="3561098"/>
            <a:ext cx="787400" cy="553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29400" y="3256298"/>
            <a:ext cx="21590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RT: Quay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4" idx="1"/>
          </p:cNvCxnSpPr>
          <p:nvPr/>
        </p:nvCxnSpPr>
        <p:spPr>
          <a:xfrm>
            <a:off x="5842000" y="4114800"/>
            <a:ext cx="787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629400" y="3962400"/>
            <a:ext cx="2133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15" idx="3"/>
          </p:cNvCxnSpPr>
          <p:nvPr/>
        </p:nvCxnSpPr>
        <p:spPr>
          <a:xfrm>
            <a:off x="5842000" y="4114800"/>
            <a:ext cx="787400" cy="1447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629400" y="4724400"/>
            <a:ext cx="2133600" cy="7881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CS: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54800" y="2501833"/>
            <a:ext cx="2133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FD: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15" idx="3"/>
            <a:endCxn id="26" idx="1"/>
          </p:cNvCxnSpPr>
          <p:nvPr/>
        </p:nvCxnSpPr>
        <p:spPr>
          <a:xfrm flipV="1">
            <a:off x="5842000" y="2806633"/>
            <a:ext cx="812800" cy="1308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7150"/>
            <a:ext cx="457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 descr="13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30213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1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5" grpId="0" animBg="1"/>
      <p:bldP spid="21" grpId="0" animBg="1"/>
      <p:bldP spid="24" grpId="0" animBg="1"/>
      <p:bldP spid="29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03313" y="-228600"/>
            <a:ext cx="6348412" cy="13208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vi-VN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11" descr="1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30213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33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FD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5240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286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 Quay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666" y="301615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 Quay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352" y="3725839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9600" y="1524000"/>
            <a:ext cx="6858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6832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5638800"/>
            <a:ext cx="9604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43013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1" descr="1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2954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057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  LT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743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 RT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429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 FD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114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D. HOME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" y="2667000"/>
            <a:ext cx="790575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2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6832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5638800"/>
            <a:ext cx="9604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1073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1" descr="1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30213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7620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Home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286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124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886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Quay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00" y="31242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2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7451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7594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5715000"/>
            <a:ext cx="9604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6415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1" descr="1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2954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7620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057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  LT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743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 RT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185" y="340852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 FD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114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D. CS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" y="4038600"/>
            <a:ext cx="790575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2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6832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5638800"/>
            <a:ext cx="9604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1073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1371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32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BƯỚC ĐẦU LÀM QUEN VỚI LOGO (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ba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5943600"/>
            <a:ext cx="372586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678382" y="609600"/>
            <a:ext cx="1345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 u="sng" dirty="0">
                <a:solidFill>
                  <a:srgbClr val="0016E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Tin </a:t>
            </a:r>
            <a:r>
              <a:rPr lang="en-US" altLang="en-US" sz="2800" b="1" u="sng" dirty="0" err="1" smtClean="0">
                <a:solidFill>
                  <a:srgbClr val="0016E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endParaRPr lang="en-US" altLang="en-US" sz="2800" b="1" u="sng" dirty="0">
              <a:solidFill>
                <a:srgbClr val="0016EA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9718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797" y="234741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9416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58" y="640307"/>
            <a:ext cx="8686800" cy="1371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32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BƯỚC ĐẦU LÀM QUEN VỚI LOGO (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ba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6343649"/>
            <a:ext cx="372586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0984" y="2060812"/>
            <a:ext cx="928161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khiển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Rùa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trí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xuất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xoá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toàn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sân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chơi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chữ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rộng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50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100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3962400"/>
            <a:ext cx="3124200" cy="1600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4495800" y="5181600"/>
            <a:ext cx="457200" cy="381000"/>
          </a:xfrm>
          <a:prstGeom prst="triangl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713328" y="456062"/>
            <a:ext cx="1345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 u="sng" dirty="0">
                <a:solidFill>
                  <a:srgbClr val="0016E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Tin </a:t>
            </a:r>
            <a:r>
              <a:rPr lang="en-US" altLang="en-US" sz="2800" b="1" u="sng" dirty="0" err="1" smtClean="0">
                <a:solidFill>
                  <a:srgbClr val="0016E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endParaRPr lang="en-US" altLang="en-US" sz="2800" b="1" u="sng" dirty="0">
              <a:solidFill>
                <a:srgbClr val="0016EA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 rot="5400000">
            <a:off x="4686300" y="3771900"/>
            <a:ext cx="457200" cy="381000"/>
          </a:xfrm>
          <a:prstGeom prst="triangle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10800000">
            <a:off x="7620000" y="3962400"/>
            <a:ext cx="457200" cy="457200"/>
          </a:xfrm>
          <a:prstGeom prst="triangle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6200000">
            <a:off x="7391400" y="5334000"/>
            <a:ext cx="457200" cy="457200"/>
          </a:xfrm>
          <a:prstGeom prst="triangle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28600" y="3429000"/>
            <a:ext cx="3810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* </a:t>
            </a:r>
            <a:r>
              <a:rPr kumimoji="0" lang="en-US" sz="26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thẳng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50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bước</a:t>
            </a:r>
            <a:endParaRPr kumimoji="0" lang="en-US" sz="2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baseline="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9416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775 L 3.33333E-6 -0.172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9325E-6 L 0.3 -3.29325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0907E-6 L -3.33333E-6 0.1665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77058E-7 L -0.34167 -7.77058E-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1371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32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BƯỚC ĐẦU LÀM QUEN VỚI LOGO (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ba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5943600"/>
            <a:ext cx="372586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8600" y="2362200"/>
            <a:ext cx="8686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khiển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Rùa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trí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xuất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xoá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toàn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sân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chơi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vuông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150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3962400"/>
            <a:ext cx="1676400" cy="1600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4495800" y="5181600"/>
            <a:ext cx="457200" cy="381000"/>
          </a:xfrm>
          <a:prstGeom prst="triangl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678382" y="609600"/>
            <a:ext cx="1345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 u="sng" dirty="0">
                <a:solidFill>
                  <a:srgbClr val="0016E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Tin </a:t>
            </a:r>
            <a:r>
              <a:rPr lang="en-US" altLang="en-US" sz="2800" b="1" u="sng" dirty="0" err="1" smtClean="0">
                <a:solidFill>
                  <a:srgbClr val="0016E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endParaRPr lang="en-US" altLang="en-US" sz="2800" b="1" u="sng" dirty="0">
              <a:solidFill>
                <a:srgbClr val="0016EA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9416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1371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32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BƯỚC ĐẦU LÀM QUEN VỚI LOGO (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ba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6343649"/>
            <a:ext cx="372586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28600" y="2362200"/>
            <a:ext cx="4038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40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40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40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40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678382" y="609600"/>
            <a:ext cx="1345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 u="sng" dirty="0">
                <a:solidFill>
                  <a:srgbClr val="0016E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Tin </a:t>
            </a:r>
            <a:r>
              <a:rPr lang="en-US" altLang="en-US" sz="2800" b="1" u="sng" dirty="0" err="1" smtClean="0">
                <a:solidFill>
                  <a:srgbClr val="0016E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endParaRPr lang="en-US" altLang="en-US" sz="2800" b="1" u="sng" dirty="0">
              <a:solidFill>
                <a:srgbClr val="0016EA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44000" t="25778" r="25500" b="22667"/>
          <a:stretch>
            <a:fillRect/>
          </a:stretch>
        </p:blipFill>
        <p:spPr bwMode="auto">
          <a:xfrm>
            <a:off x="4419600" y="2438400"/>
            <a:ext cx="400706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Isosceles Triangle 12"/>
          <p:cNvSpPr/>
          <p:nvPr/>
        </p:nvSpPr>
        <p:spPr>
          <a:xfrm>
            <a:off x="4648200" y="5486400"/>
            <a:ext cx="4572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3"/>
          </p:cNvCxnSpPr>
          <p:nvPr/>
        </p:nvCxnSpPr>
        <p:spPr>
          <a:xfrm rot="5400000" flipH="1">
            <a:off x="4114800" y="5105400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76800" y="4343400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>
            <a:off x="5631633" y="5114842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84761" y="5854890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29416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11732</TotalTime>
  <Words>437</Words>
  <Application>Microsoft Office PowerPoint</Application>
  <PresentationFormat>On-screen Show (4:3)</PresentationFormat>
  <Paragraphs>92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Civic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1. BƯỚC ĐẦU LÀM QUEN VỚI LOGO (Tiết 2)</vt:lpstr>
      <vt:lpstr>BÀI 1. BƯỚC ĐẦU LÀM QUEN VỚI LOGO (Tiết 2)</vt:lpstr>
      <vt:lpstr>BÀI 1. BƯỚC ĐẦU LÀM QUEN VỚI LOGO (Tiết 2)</vt:lpstr>
      <vt:lpstr>BÀI 1. BƯỚC ĐẦU LÀM QUEN VỚI LOGO (Tiết 2)</vt:lpstr>
      <vt:lpstr>BÀI 1. BƯỚC ĐẦU LÀM QUEN VỚI LOGO (Tiết 2)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NGOẠI KHÓA NGÀY BÁC HỒ GỬI THƯ LẦN CUỐI CHO NGÀNH GIÁO DỤC</dc:title>
  <dc:creator>VINH TIN</dc:creator>
  <cp:lastModifiedBy>SKY</cp:lastModifiedBy>
  <cp:revision>306</cp:revision>
  <dcterms:created xsi:type="dcterms:W3CDTF">2014-10-11T13:38:36Z</dcterms:created>
  <dcterms:modified xsi:type="dcterms:W3CDTF">2020-03-16T09:33:27Z</dcterms:modified>
</cp:coreProperties>
</file>